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2"/>
    <p:sldId id="268" r:id="rId3"/>
    <p:sldId id="279" r:id="rId4"/>
    <p:sldId id="280" r:id="rId5"/>
    <p:sldId id="281" r:id="rId6"/>
    <p:sldId id="282" r:id="rId7"/>
    <p:sldId id="283" r:id="rId8"/>
    <p:sldId id="278" r:id="rId9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E96B1"/>
    <a:srgbClr val="A6A6A6"/>
    <a:srgbClr val="003AB2"/>
    <a:srgbClr val="003DAB"/>
    <a:srgbClr val="7F97B2"/>
    <a:srgbClr val="0040A5"/>
    <a:srgbClr val="0047A0"/>
    <a:srgbClr val="F7F7F7"/>
    <a:srgbClr val="C6CA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2729" autoAdjust="0"/>
    <p:restoredTop sz="94660"/>
  </p:normalViewPr>
  <p:slideViewPr>
    <p:cSldViewPr snapToGrid="0">
      <p:cViewPr varScale="1">
        <p:scale>
          <a:sx n="81" d="100"/>
          <a:sy n="81" d="100"/>
        </p:scale>
        <p:origin x="-468" y="-5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9210" y="191516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0795" y="1914525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05473" y="1006938"/>
            <a:ext cx="7886700" cy="2139927"/>
          </a:xfrm>
        </p:spPr>
        <p:txBody>
          <a:bodyPr anchor="b"/>
          <a:lstStyle>
            <a:lvl1pPr algn="ctr"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/>
              <a:t>感谢观看</a:t>
            </a:r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-29210" y="657860"/>
            <a:ext cx="9164955" cy="3988435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ïŝlîḓé"/>
          <p:cNvSpPr/>
          <p:nvPr userDrawn="1"/>
        </p:nvSpPr>
        <p:spPr>
          <a:xfrm flipH="1">
            <a:off x="-829945" y="417195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模版说明</a:t>
            </a:r>
          </a:p>
        </p:txBody>
      </p:sp>
      <p:sp>
        <p:nvSpPr>
          <p:cNvPr id="20" name="ïSḷiḋé"/>
          <p:cNvSpPr/>
          <p:nvPr userDrawn="1"/>
        </p:nvSpPr>
        <p:spPr bwMode="auto">
          <a:xfrm>
            <a:off x="595630" y="1373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ï$ḻiḋe"/>
          <p:cNvSpPr/>
          <p:nvPr userDrawn="1"/>
        </p:nvSpPr>
        <p:spPr bwMode="auto">
          <a:xfrm>
            <a:off x="587375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ṣliḓé"/>
          <p:cNvSpPr/>
          <p:nvPr userDrawn="1"/>
        </p:nvSpPr>
        <p:spPr bwMode="auto">
          <a:xfrm flipH="1">
            <a:off x="587375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1ïďê"/>
          <p:cNvSpPr/>
          <p:nvPr userDrawn="1"/>
        </p:nvSpPr>
        <p:spPr bwMode="auto">
          <a:xfrm>
            <a:off x="702945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主题字体</a:t>
            </a:r>
          </a:p>
        </p:txBody>
      </p:sp>
      <p:sp>
        <p:nvSpPr>
          <p:cNvPr id="25" name="Synergistically utilize technically sound portals with frictionless chains. Dramatically customize…"/>
          <p:cNvSpPr txBox="1"/>
          <p:nvPr userDrawn="1"/>
        </p:nvSpPr>
        <p:spPr>
          <a:xfrm>
            <a:off x="692785" y="181864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中英：微软雅黑</a:t>
            </a:r>
          </a:p>
        </p:txBody>
      </p:sp>
      <p:sp>
        <p:nvSpPr>
          <p:cNvPr id="36" name="ïSḷiḋé"/>
          <p:cNvSpPr/>
          <p:nvPr userDrawn="1"/>
        </p:nvSpPr>
        <p:spPr bwMode="auto">
          <a:xfrm>
            <a:off x="2879725" y="1283970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$ḻiḋe"/>
          <p:cNvSpPr/>
          <p:nvPr userDrawn="1"/>
        </p:nvSpPr>
        <p:spPr bwMode="auto">
          <a:xfrm>
            <a:off x="2871470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iS1ïďê"/>
          <p:cNvSpPr/>
          <p:nvPr userDrawn="1"/>
        </p:nvSpPr>
        <p:spPr bwMode="auto">
          <a:xfrm>
            <a:off x="702945" y="230378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设计者</a:t>
            </a:r>
          </a:p>
        </p:txBody>
      </p:sp>
      <p:sp>
        <p:nvSpPr>
          <p:cNvPr id="41" name="Synergistically utilize technically sound portals with frictionless chains. Dramatically customize…"/>
          <p:cNvSpPr txBox="1"/>
          <p:nvPr userDrawn="1"/>
        </p:nvSpPr>
        <p:spPr>
          <a:xfrm>
            <a:off x="702310" y="206756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数字：</a:t>
            </a:r>
            <a:r>
              <a:rPr lang="en-US" altLang="zh-CN" sz="1200" kern="0" dirty="0">
                <a:latin typeface="Impact" panose="020B0806030902050204" pitchFamily="34" charset="0"/>
                <a:ea typeface="微软雅黑" charset="0"/>
                <a:cs typeface="Impact" panose="020B0806030902050204" pitchFamily="34" charset="0"/>
                <a:sym typeface="Roboto Light"/>
              </a:rPr>
              <a:t>IMPACT</a:t>
            </a:r>
          </a:p>
        </p:txBody>
      </p:sp>
      <p:sp>
        <p:nvSpPr>
          <p:cNvPr id="42" name="Synergistically utilize technically sound portals with frictionless chains. Dramatically customize…"/>
          <p:cNvSpPr txBox="1"/>
          <p:nvPr userDrawn="1"/>
        </p:nvSpPr>
        <p:spPr>
          <a:xfrm>
            <a:off x="692785" y="269049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张博睿</a:t>
            </a: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1658620" y="4370705"/>
            <a:ext cx="5826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注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：本套</a:t>
            </a:r>
            <a:r>
              <a:rPr lang="en-US" altLang="zh-CN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PPT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模板仅供个人非商业使用，未经授权，禁止一切形式的商业或盈利行为</a:t>
            </a:r>
          </a:p>
        </p:txBody>
      </p:sp>
      <p:sp>
        <p:nvSpPr>
          <p:cNvPr id="45" name="iS1ïďê"/>
          <p:cNvSpPr/>
          <p:nvPr userDrawn="1"/>
        </p:nvSpPr>
        <p:spPr bwMode="auto">
          <a:xfrm>
            <a:off x="2975610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主题颜色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2879725" y="1929765"/>
            <a:ext cx="1835150" cy="318135"/>
          </a:xfrm>
          <a:prstGeom prst="rect">
            <a:avLst/>
          </a:prstGeom>
          <a:solidFill>
            <a:srgbClr val="003DAB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2879725" y="2372360"/>
            <a:ext cx="1835150" cy="318135"/>
          </a:xfrm>
          <a:prstGeom prst="rect">
            <a:avLst/>
          </a:prstGeom>
          <a:solidFill>
            <a:srgbClr val="7E96B1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879725" y="2827655"/>
            <a:ext cx="1835150" cy="318135"/>
          </a:xfrm>
          <a:prstGeom prst="rect">
            <a:avLst/>
          </a:prstGeom>
          <a:solidFill>
            <a:srgbClr val="A6A6A6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879725" y="3270885"/>
            <a:ext cx="1835150" cy="3181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îṣliḓé"/>
          <p:cNvSpPr/>
          <p:nvPr userDrawn="1"/>
        </p:nvSpPr>
        <p:spPr bwMode="auto">
          <a:xfrm flipH="1">
            <a:off x="2871470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839460" y="2827655"/>
            <a:ext cx="3035935" cy="1270635"/>
          </a:xfrm>
          <a:prstGeom prst="rect">
            <a:avLst/>
          </a:prstGeom>
        </p:spPr>
      </p:pic>
      <p:pic>
        <p:nvPicPr>
          <p:cNvPr id="52" name="图片 51" descr="IMG_1502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928995" y="1593850"/>
            <a:ext cx="2856230" cy="1995170"/>
          </a:xfrm>
          <a:prstGeom prst="rect">
            <a:avLst/>
          </a:prstGeom>
        </p:spPr>
      </p:pic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129280" y="1904365"/>
            <a:ext cx="4831080" cy="2021840"/>
          </a:xfrm>
          <a:prstGeom prst="rect">
            <a:avLst/>
          </a:prstGeom>
        </p:spPr>
      </p:pic>
      <p:sp>
        <p:nvSpPr>
          <p:cNvPr id="2" name="iS1ïďê"/>
          <p:cNvSpPr/>
          <p:nvPr userDrawn="1"/>
        </p:nvSpPr>
        <p:spPr bwMode="auto">
          <a:xfrm>
            <a:off x="702310" y="292100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摄影作者</a:t>
            </a:r>
          </a:p>
        </p:txBody>
      </p:sp>
      <p:sp>
        <p:nvSpPr>
          <p:cNvPr id="3" name="Synergistically utilize technically sound portals with frictionless chains. Dramatically customize…"/>
          <p:cNvSpPr txBox="1"/>
          <p:nvPr userDrawn="1"/>
        </p:nvSpPr>
        <p:spPr>
          <a:xfrm>
            <a:off x="692785" y="327088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梁宸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ïŝlîḓé"/>
          <p:cNvSpPr/>
          <p:nvPr userDrawn="1"/>
        </p:nvSpPr>
        <p:spPr>
          <a:xfrm>
            <a:off x="8255" y="1427480"/>
            <a:ext cx="9128125" cy="568960"/>
          </a:xfrm>
          <a:prstGeom prst="roundRect">
            <a:avLst>
              <a:gd name="adj" fmla="val 0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40030" y="228600"/>
            <a:ext cx="3336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目录</a:t>
            </a:r>
            <a:endParaRPr lang="en-US" altLang="zh-CN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CONTENTS</a:t>
            </a:r>
            <a:endParaRPr lang="zh-CN" altLang="en-US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4" cstate="print"/>
          <a:srcRect l="39082" r="39337"/>
          <a:stretch>
            <a:fillRect/>
          </a:stretch>
        </p:blipFill>
        <p:spPr>
          <a:xfrm>
            <a:off x="130810" y="2573020"/>
            <a:ext cx="2146300" cy="416242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8AD93A-CE2A-4F3A-827C-272B56A385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46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xmlns="" id="{5ED4A342-B132-4102-B441-40CD9898E8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256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xmlns="" id="{C4B74AD6-EE5E-422C-9E99-EEA3505174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5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xmlns="" id="{F19AE801-D9F0-4255-AD33-5E51452C07D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84679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31D22C8-B10E-402F-BC39-CC2946FE5E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IMG_15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795" y="-24765"/>
            <a:ext cx="9211310" cy="51816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33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7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未命名作品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88210" y="3684905"/>
            <a:ext cx="4767580" cy="1994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命名作品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0"/>
            <a:ext cx="9164955" cy="51555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2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" name="图片 45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5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-40005"/>
            <a:ext cx="9237980" cy="51974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5E09AC6-71EB-4ACA-A425-B07AC2144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xmlns="" val="32806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2022/3/19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E8BBD14F-5153-4BF8-BA87-A503A1B3851B}"/>
              </a:ext>
            </a:extLst>
          </p:cNvPr>
          <p:cNvSpPr txBox="1"/>
          <p:nvPr/>
        </p:nvSpPr>
        <p:spPr>
          <a:xfrm>
            <a:off x="1055370" y="2091690"/>
            <a:ext cx="7259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用</a:t>
            </a:r>
            <a:r>
              <a:rPr lang="en-US" altLang="zh-CN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269</a:t>
            </a:r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天做</a:t>
            </a:r>
            <a:r>
              <a:rPr lang="en-US" altLang="zh-CN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1</a:t>
            </a:r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页幻灯片</a:t>
            </a:r>
            <a:endParaRPr lang="zh-CN" altLang="en-US" sz="3600" dirty="0" smtClean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0FDB04D-382E-41A9-9998-0A3E5637D7CF}"/>
              </a:ext>
            </a:extLst>
          </p:cNvPr>
          <p:cNvSpPr txBox="1"/>
          <p:nvPr/>
        </p:nvSpPr>
        <p:spPr>
          <a:xfrm>
            <a:off x="2060812" y="2723203"/>
            <a:ext cx="5315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电子科技协会宣传部年度述职</a:t>
            </a:r>
            <a:endParaRPr lang="zh-CN" altLang="en-US" sz="2400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2EAB90F-310F-4CE7-B6E8-5583AF039C48}"/>
              </a:ext>
            </a:extLst>
          </p:cNvPr>
          <p:cNvSpPr txBox="1"/>
          <p:nvPr/>
        </p:nvSpPr>
        <p:spPr>
          <a:xfrm>
            <a:off x="5665910" y="3769227"/>
            <a:ext cx="1665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述职人：李豪现</a:t>
            </a:r>
            <a:endParaRPr lang="en-US" altLang="zh-CN" sz="1600" b="1" dirty="0">
              <a:solidFill>
                <a:srgbClr val="06429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010" y="-447869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文本框 1">
            <a:extLst>
              <a:ext uri="{FF2B5EF4-FFF2-40B4-BE49-F238E27FC236}">
                <a16:creationId xmlns="" xmlns:a16="http://schemas.microsoft.com/office/drawing/2014/main" id="{E8BBD14F-5153-4BF8-BA87-A503A1B3851B}"/>
              </a:ext>
            </a:extLst>
          </p:cNvPr>
          <p:cNvSpPr txBox="1"/>
          <p:nvPr/>
        </p:nvSpPr>
        <p:spPr>
          <a:xfrm>
            <a:off x="6579815" y="147937"/>
            <a:ext cx="264936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 smtClean="0">
                <a:solidFill>
                  <a:schemeClr val="bg1">
                    <a:lumMod val="85000"/>
                  </a:schemeClr>
                </a:solidFill>
                <a:latin typeface="隶书" pitchFamily="49" charset="-122"/>
                <a:ea typeface="隶书" pitchFamily="49" charset="-122"/>
              </a:rPr>
              <a:t>2021.6.23</a:t>
            </a:r>
            <a:endParaRPr lang="zh-CN" altLang="en-US" sz="2800" b="1" dirty="0" smtClean="0">
              <a:solidFill>
                <a:schemeClr val="bg1">
                  <a:lumMod val="8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9" name="文本框 1">
            <a:extLst>
              <a:ext uri="{FF2B5EF4-FFF2-40B4-BE49-F238E27FC236}">
                <a16:creationId xmlns="" xmlns:a16="http://schemas.microsoft.com/office/drawing/2014/main" id="{E8BBD14F-5153-4BF8-BA87-A503A1B3851B}"/>
              </a:ext>
            </a:extLst>
          </p:cNvPr>
          <p:cNvSpPr txBox="1"/>
          <p:nvPr/>
        </p:nvSpPr>
        <p:spPr>
          <a:xfrm>
            <a:off x="6378629" y="603930"/>
            <a:ext cx="2649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>
                    <a:lumMod val="75000"/>
                  </a:schemeClr>
                </a:solidFill>
                <a:latin typeface="隶书" pitchFamily="49" charset="-122"/>
                <a:ea typeface="隶书" pitchFamily="49" charset="-122"/>
              </a:rPr>
              <a:t>2021.10.17</a:t>
            </a:r>
            <a:endParaRPr lang="zh-CN" altLang="en-US" sz="3200" b="1" dirty="0" smtClean="0">
              <a:solidFill>
                <a:schemeClr val="bg1">
                  <a:lumMod val="7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" name="文本框 1">
            <a:extLst>
              <a:ext uri="{FF2B5EF4-FFF2-40B4-BE49-F238E27FC236}">
                <a16:creationId xmlns="" xmlns:a16="http://schemas.microsoft.com/office/drawing/2014/main" id="{E8BBD14F-5153-4BF8-BA87-A503A1B3851B}"/>
              </a:ext>
            </a:extLst>
          </p:cNvPr>
          <p:cNvSpPr txBox="1"/>
          <p:nvPr/>
        </p:nvSpPr>
        <p:spPr>
          <a:xfrm>
            <a:off x="6059606" y="1109802"/>
            <a:ext cx="2756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600" b="1" dirty="0" smtClean="0">
                <a:solidFill>
                  <a:schemeClr val="bg1">
                    <a:lumMod val="65000"/>
                  </a:schemeClr>
                </a:solidFill>
                <a:latin typeface="隶书" pitchFamily="49" charset="-122"/>
                <a:ea typeface="隶书" pitchFamily="49" charset="-122"/>
              </a:rPr>
              <a:t>2022.3.19</a:t>
            </a:r>
            <a:endParaRPr lang="zh-CN" altLang="en-US" sz="3600" b="1" dirty="0" smtClean="0">
              <a:solidFill>
                <a:schemeClr val="bg1">
                  <a:lumMod val="6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t="18526" r="78682"/>
          <a:stretch>
            <a:fillRect/>
          </a:stretch>
        </p:blipFill>
        <p:spPr bwMode="auto">
          <a:xfrm>
            <a:off x="0" y="936839"/>
            <a:ext cx="1949302" cy="420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2098597" y="425442"/>
            <a:ext cx="2994761" cy="44513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03714" y="1931941"/>
            <a:ext cx="5411133" cy="240804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t="18417" r="78682"/>
          <a:stretch>
            <a:fillRect/>
          </a:stretch>
        </p:blipFill>
        <p:spPr bwMode="auto">
          <a:xfrm>
            <a:off x="0" y="931229"/>
            <a:ext cx="1949302" cy="42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21079" t="18200" r="63823"/>
          <a:stretch>
            <a:fillRect/>
          </a:stretch>
        </p:blipFill>
        <p:spPr bwMode="auto">
          <a:xfrm>
            <a:off x="1927412" y="920010"/>
            <a:ext cx="1380564" cy="422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88252" y="1"/>
            <a:ext cx="4415152" cy="261417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56119" y="2443500"/>
            <a:ext cx="1200058" cy="27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34854" y="2443500"/>
            <a:ext cx="1200058" cy="2700000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939802" y="2701096"/>
            <a:ext cx="1630746" cy="2442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36197" t="18417" r="49631"/>
          <a:stretch>
            <a:fillRect/>
          </a:stretch>
        </p:blipFill>
        <p:spPr bwMode="auto">
          <a:xfrm>
            <a:off x="3304181" y="931229"/>
            <a:ext cx="1295868" cy="42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18417" r="78682"/>
          <a:stretch>
            <a:fillRect/>
          </a:stretch>
        </p:blipFill>
        <p:spPr bwMode="auto">
          <a:xfrm>
            <a:off x="0" y="931229"/>
            <a:ext cx="1949302" cy="42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1079" t="18526" r="63823"/>
          <a:stretch>
            <a:fillRect/>
          </a:stretch>
        </p:blipFill>
        <p:spPr bwMode="auto">
          <a:xfrm>
            <a:off x="1927412" y="936839"/>
            <a:ext cx="1380564" cy="42066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74329" y="732461"/>
            <a:ext cx="3829050" cy="34766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文本框 1">
            <a:extLst>
              <a:ext uri="{FF2B5EF4-FFF2-40B4-BE49-F238E27FC236}">
                <a16:creationId xmlns="" xmlns:a16="http://schemas.microsoft.com/office/drawing/2014/main" id="{E8BBD14F-5153-4BF8-BA87-A503A1B3851B}"/>
              </a:ext>
            </a:extLst>
          </p:cNvPr>
          <p:cNvSpPr txBox="1"/>
          <p:nvPr/>
        </p:nvSpPr>
        <p:spPr>
          <a:xfrm>
            <a:off x="2053461" y="4474578"/>
            <a:ext cx="26493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 smtClean="0">
                <a:solidFill>
                  <a:schemeClr val="bg1">
                    <a:lumMod val="75000"/>
                  </a:schemeClr>
                </a:solidFill>
                <a:latin typeface="隶书" pitchFamily="49" charset="-122"/>
                <a:ea typeface="隶书" pitchFamily="49" charset="-122"/>
              </a:rPr>
              <a:t>2021.10.17</a:t>
            </a:r>
            <a:endParaRPr lang="zh-CN" altLang="en-US" sz="3200" b="1" dirty="0" smtClean="0">
              <a:solidFill>
                <a:schemeClr val="bg1">
                  <a:lumMod val="75000"/>
                </a:schemeClr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3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50308" t="18417" r="31471"/>
          <a:stretch>
            <a:fillRect/>
          </a:stretch>
        </p:blipFill>
        <p:spPr bwMode="auto">
          <a:xfrm>
            <a:off x="4600049" y="931229"/>
            <a:ext cx="1666115" cy="42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36197" t="18309" r="49631"/>
          <a:stretch>
            <a:fillRect/>
          </a:stretch>
        </p:blipFill>
        <p:spPr bwMode="auto">
          <a:xfrm>
            <a:off x="3309791" y="925620"/>
            <a:ext cx="1295868" cy="42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18309" r="78682"/>
          <a:stretch>
            <a:fillRect/>
          </a:stretch>
        </p:blipFill>
        <p:spPr bwMode="auto">
          <a:xfrm>
            <a:off x="0" y="925620"/>
            <a:ext cx="1949302" cy="42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1079" t="18309" r="63823"/>
          <a:stretch>
            <a:fillRect/>
          </a:stretch>
        </p:blipFill>
        <p:spPr bwMode="auto">
          <a:xfrm>
            <a:off x="1927412" y="925620"/>
            <a:ext cx="1380564" cy="42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42370" y="418925"/>
            <a:ext cx="3437908" cy="7984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6770" y="1512491"/>
            <a:ext cx="2700000" cy="151451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424978" y="1532708"/>
            <a:ext cx="2700000" cy="15296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6440" y="1542971"/>
            <a:ext cx="2700000" cy="1520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13938" y="3329544"/>
            <a:ext cx="2700000" cy="15268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92255" y="3350288"/>
            <a:ext cx="2700000" cy="1515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68468" t="18309" r="18955"/>
          <a:stretch>
            <a:fillRect/>
          </a:stretch>
        </p:blipFill>
        <p:spPr bwMode="auto">
          <a:xfrm>
            <a:off x="6260555" y="925620"/>
            <a:ext cx="1150012" cy="42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50308" t="18417" r="31471"/>
          <a:stretch>
            <a:fillRect/>
          </a:stretch>
        </p:blipFill>
        <p:spPr bwMode="auto">
          <a:xfrm>
            <a:off x="4600049" y="931229"/>
            <a:ext cx="1666115" cy="42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6197" t="18309" r="49631"/>
          <a:stretch>
            <a:fillRect/>
          </a:stretch>
        </p:blipFill>
        <p:spPr bwMode="auto">
          <a:xfrm>
            <a:off x="3309791" y="925620"/>
            <a:ext cx="1295868" cy="42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t="18309" r="78682"/>
          <a:stretch>
            <a:fillRect/>
          </a:stretch>
        </p:blipFill>
        <p:spPr bwMode="auto">
          <a:xfrm>
            <a:off x="0" y="925620"/>
            <a:ext cx="1949302" cy="42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1079" t="18417" r="63823"/>
          <a:stretch>
            <a:fillRect/>
          </a:stretch>
        </p:blipFill>
        <p:spPr bwMode="auto">
          <a:xfrm>
            <a:off x="1927412" y="931229"/>
            <a:ext cx="1380564" cy="42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/>
          <a:srcRect t="73968" r="-32" b="497"/>
          <a:stretch>
            <a:fillRect/>
          </a:stretch>
        </p:blipFill>
        <p:spPr bwMode="auto">
          <a:xfrm>
            <a:off x="801154" y="3309792"/>
            <a:ext cx="7758681" cy="131269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 cstate="print"/>
          <a:srcRect l="80922" t="18309" r="-3"/>
          <a:stretch>
            <a:fillRect/>
          </a:stretch>
        </p:blipFill>
        <p:spPr bwMode="auto">
          <a:xfrm>
            <a:off x="7399347" y="925620"/>
            <a:ext cx="1744653" cy="42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l="68468" t="18309" r="18955"/>
          <a:stretch>
            <a:fillRect/>
          </a:stretch>
        </p:blipFill>
        <p:spPr bwMode="auto">
          <a:xfrm>
            <a:off x="6260555" y="925620"/>
            <a:ext cx="1150012" cy="42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50308" t="18417" r="31471"/>
          <a:stretch>
            <a:fillRect/>
          </a:stretch>
        </p:blipFill>
        <p:spPr bwMode="auto">
          <a:xfrm>
            <a:off x="4600049" y="931229"/>
            <a:ext cx="1666115" cy="42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36197" t="18309" r="49631"/>
          <a:stretch>
            <a:fillRect/>
          </a:stretch>
        </p:blipFill>
        <p:spPr bwMode="auto">
          <a:xfrm>
            <a:off x="3309791" y="925620"/>
            <a:ext cx="1295868" cy="4217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t="18200" r="78682"/>
          <a:stretch>
            <a:fillRect/>
          </a:stretch>
        </p:blipFill>
        <p:spPr bwMode="auto">
          <a:xfrm>
            <a:off x="0" y="920010"/>
            <a:ext cx="1949302" cy="4223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 l="21079" t="18417" r="63823"/>
          <a:stretch>
            <a:fillRect/>
          </a:stretch>
        </p:blipFill>
        <p:spPr bwMode="auto">
          <a:xfrm>
            <a:off x="1927412" y="931229"/>
            <a:ext cx="1380564" cy="4212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250369" y="1790994"/>
            <a:ext cx="3493044" cy="248929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/>
          <a:srcRect t="4908"/>
          <a:stretch>
            <a:fillRect/>
          </a:stretch>
        </p:blipFill>
        <p:spPr bwMode="auto">
          <a:xfrm>
            <a:off x="3931089" y="95366"/>
            <a:ext cx="4572000" cy="32607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8" dur="1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 t="18399" r="-1"/>
          <a:stretch>
            <a:fillRect/>
          </a:stretch>
        </p:blipFill>
        <p:spPr bwMode="auto">
          <a:xfrm>
            <a:off x="0" y="930303"/>
            <a:ext cx="9144000" cy="421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0" name="组合 19"/>
          <p:cNvGrpSpPr/>
          <p:nvPr/>
        </p:nvGrpSpPr>
        <p:grpSpPr>
          <a:xfrm>
            <a:off x="0" y="-19686"/>
            <a:ext cx="9229180" cy="945306"/>
            <a:chOff x="0" y="-19686"/>
            <a:chExt cx="9229180" cy="945306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r="-1" b="81691"/>
            <a:stretch>
              <a:fillRect/>
            </a:stretch>
          </p:blipFill>
          <p:spPr bwMode="auto">
            <a:xfrm>
              <a:off x="0" y="-19686"/>
              <a:ext cx="9144000" cy="945306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ffectLst/>
          </p:spPr>
        </p:pic>
        <p:sp>
          <p:nvSpPr>
            <p:cNvPr id="9" name="文本框 1">
              <a:extLst>
                <a:ext uri="{FF2B5EF4-FFF2-40B4-BE49-F238E27FC236}">
                  <a16:creationId xmlns="" xmlns:a16="http://schemas.microsoft.com/office/drawing/2014/main" id="{E8BBD14F-5153-4BF8-BA87-A503A1B3851B}"/>
                </a:ext>
              </a:extLst>
            </p:cNvPr>
            <p:cNvSpPr txBox="1"/>
            <p:nvPr/>
          </p:nvSpPr>
          <p:spPr>
            <a:xfrm>
              <a:off x="6579815" y="147937"/>
              <a:ext cx="26493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>
                      <a:lumMod val="50000"/>
                    </a:schemeClr>
                  </a:solidFill>
                  <a:latin typeface="隶书" pitchFamily="49" charset="-122"/>
                  <a:ea typeface="隶书" pitchFamily="49" charset="-122"/>
                </a:rPr>
                <a:t>2021.6.23</a:t>
              </a:r>
              <a:endParaRPr lang="zh-CN" altLang="en-US" sz="2800" b="1" dirty="0" smtClean="0">
                <a:solidFill>
                  <a:schemeClr val="bg1">
                    <a:lumMod val="50000"/>
                  </a:schemeClr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-11220"/>
            <a:ext cx="9223506" cy="5143500"/>
            <a:chOff x="0" y="-11220"/>
            <a:chExt cx="9223506" cy="5143500"/>
          </a:xfrm>
        </p:grpSpPr>
        <p:grpSp>
          <p:nvGrpSpPr>
            <p:cNvPr id="11" name="组合 10"/>
            <p:cNvGrpSpPr/>
            <p:nvPr/>
          </p:nvGrpSpPr>
          <p:grpSpPr>
            <a:xfrm>
              <a:off x="0" y="-11220"/>
              <a:ext cx="9144000" cy="5143500"/>
              <a:chOff x="0" y="-11220"/>
              <a:chExt cx="9144000" cy="5143500"/>
            </a:xfrm>
          </p:grpSpPr>
          <p:pic>
            <p:nvPicPr>
              <p:cNvPr id="7170" name="Picture 2"/>
              <p:cNvPicPr>
                <a:picLocks noChangeAspect="1" noChangeArrowheads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 bwMode="auto">
              <a:xfrm>
                <a:off x="0" y="-11220"/>
                <a:ext cx="9144000" cy="51435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0" name="文本框 1">
                <a:extLst>
                  <a:ext uri="{FF2B5EF4-FFF2-40B4-BE49-F238E27FC236}">
                    <a16:creationId xmlns="" xmlns:a16="http://schemas.microsoft.com/office/drawing/2014/main" id="{E8BBD14F-5153-4BF8-BA87-A503A1B3851B}"/>
                  </a:ext>
                </a:extLst>
              </p:cNvPr>
              <p:cNvSpPr txBox="1"/>
              <p:nvPr/>
            </p:nvSpPr>
            <p:spPr>
              <a:xfrm>
                <a:off x="6255950" y="644188"/>
                <a:ext cx="275684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en-US" altLang="zh-CN" sz="3600" b="1" dirty="0" smtClean="0">
                    <a:solidFill>
                      <a:schemeClr val="bg1">
                        <a:lumMod val="65000"/>
                      </a:schemeClr>
                    </a:solidFill>
                    <a:latin typeface="隶书" pitchFamily="49" charset="-122"/>
                    <a:ea typeface="隶书" pitchFamily="49" charset="-122"/>
                  </a:rPr>
                  <a:t>2022.3.19</a:t>
                </a:r>
                <a:endParaRPr lang="zh-CN" altLang="en-US" sz="3600" b="1" dirty="0" smtClean="0">
                  <a:solidFill>
                    <a:schemeClr val="bg1">
                      <a:lumMod val="65000"/>
                    </a:schemeClr>
                  </a:solidFill>
                  <a:latin typeface="隶书" pitchFamily="49" charset="-122"/>
                  <a:ea typeface="隶书" pitchFamily="49" charset="-122"/>
                </a:endParaRPr>
              </a:p>
            </p:txBody>
          </p:sp>
        </p:grpSp>
        <p:sp>
          <p:nvSpPr>
            <p:cNvPr id="16" name="文本框 1">
              <a:extLst>
                <a:ext uri="{FF2B5EF4-FFF2-40B4-BE49-F238E27FC236}">
                  <a16:creationId xmlns="" xmlns:a16="http://schemas.microsoft.com/office/drawing/2014/main" id="{E8BBD14F-5153-4BF8-BA87-A503A1B3851B}"/>
                </a:ext>
              </a:extLst>
            </p:cNvPr>
            <p:cNvSpPr txBox="1"/>
            <p:nvPr/>
          </p:nvSpPr>
          <p:spPr>
            <a:xfrm>
              <a:off x="6574141" y="149261"/>
              <a:ext cx="26493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 smtClean="0">
                  <a:solidFill>
                    <a:schemeClr val="bg1">
                      <a:lumMod val="85000"/>
                    </a:schemeClr>
                  </a:solidFill>
                  <a:latin typeface="隶书" pitchFamily="49" charset="-122"/>
                  <a:ea typeface="隶书" pitchFamily="49" charset="-122"/>
                </a:rPr>
                <a:t>2021.6.23</a:t>
              </a:r>
              <a:endParaRPr lang="zh-CN" altLang="en-US" sz="2800" b="1" dirty="0" smtClean="0">
                <a:solidFill>
                  <a:schemeClr val="bg1">
                    <a:lumMod val="85000"/>
                  </a:schemeClr>
                </a:solidFill>
                <a:latin typeface="隶书" pitchFamily="49" charset="-122"/>
                <a:ea typeface="隶书" pitchFamily="49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404</TotalTime>
  <Words>26</Words>
  <Application>Microsoft Office PowerPoint</Application>
  <PresentationFormat>全屏显示(16:9)</PresentationFormat>
  <Paragraphs>10</Paragraphs>
  <Slides>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9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kurt</dc:creator>
  <cp:lastModifiedBy>win10</cp:lastModifiedBy>
  <cp:revision>45</cp:revision>
  <dcterms:created xsi:type="dcterms:W3CDTF">2020-11-24T11:52:53Z</dcterms:created>
  <dcterms:modified xsi:type="dcterms:W3CDTF">2022-03-19T10:29:26Z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